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wdp" ContentType="image/vnd.ms-photo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78" r:id="rId1"/>
  </p:sldMasterIdLst>
  <p:notesMasterIdLst>
    <p:notesMasterId r:id="rId2"/>
  </p:notesMasterIdLst>
  <p:sldIdLst>
    <p:sldId id="295" r:id="rId3"/>
    <p:sldId id="294" r:id="rId4"/>
    <p:sldId id="284" r:id="rId5"/>
    <p:sldId id="285" r:id="rId6"/>
    <p:sldId id="286" r:id="rId7"/>
    <p:sldId id="297" r:id="rId8"/>
    <p:sldId id="287" r:id="rId9"/>
    <p:sldId id="289" r:id="rId10"/>
    <p:sldId id="290" r:id="rId11"/>
    <p:sldId id="291" r:id="rId12"/>
    <p:sldId id="292" r:id="rId13"/>
    <p:sldId id="293" r:id="rId14"/>
  </p:sldIdLst>
  <p:sldSz cx="9144000" cy="6858000" type="screen4x3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4" autoAdjust="0"/>
    <p:restoredTop sz="94660"/>
  </p:normalViewPr>
  <p:slideViewPr>
    <p:cSldViewPr snapToGrid="0">
      <p:cViewPr varScale="1">
        <p:scale>
          <a:sx n="65" d="100"/>
          <a:sy n="65" d="100"/>
        </p:scale>
        <p:origin x="14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tags" Target="tags/tag1.xml" /><Relationship Id="rId16" Type="http://schemas.openxmlformats.org/officeDocument/2006/relationships/presProps" Target="presProps.xml" /><Relationship Id="rId17" Type="http://schemas.openxmlformats.org/officeDocument/2006/relationships/viewProps" Target="viewProps.xml" /><Relationship Id="rId18" Type="http://schemas.openxmlformats.org/officeDocument/2006/relationships/theme" Target="theme/theme1.xml" /><Relationship Id="rId19" Type="http://schemas.openxmlformats.org/officeDocument/2006/relationships/tableStyles" Target="tableStyles.xml" /><Relationship Id="rId2" Type="http://schemas.openxmlformats.org/officeDocument/2006/relationships/notesMaster" Target="notesMasters/notesMaster1.xml" /><Relationship Id="rId3" Type="http://schemas.openxmlformats.org/officeDocument/2006/relationships/slide" Target="slides/slide1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96D89E-3CA2-43E7-B9DC-24568AFF03ED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5343D8-B6C5-4F63-B566-7600342788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614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CD8B4-CF62-4EAC-ADF7-8214594D4D66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E1E27-4E78-4FEF-B2A5-F9C30D0C38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8827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CD8B4-CF62-4EAC-ADF7-8214594D4D66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E1E27-4E78-4FEF-B2A5-F9C30D0C38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165875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CD8B4-CF62-4EAC-ADF7-8214594D4D66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E1E27-4E78-4FEF-B2A5-F9C30D0C38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781466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E9CD8B4-CF62-4EAC-ADF7-8214594D4D66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95E1E27-4E78-4FEF-B2A5-F9C30D0C38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670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5" r:id="rId3"/>
  </p:sldLayoutIdLst>
  <p:transition/>
  <p:timing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1.jpeg" /><Relationship Id="rId11" Type="http://schemas.openxmlformats.org/officeDocument/2006/relationships/image" Target="../media/image2.jpeg" /><Relationship Id="rId2" Type="http://schemas.openxmlformats.org/officeDocument/2006/relationships/image" Target="../media/image55.jpeg" /><Relationship Id="rId3" Type="http://schemas.microsoft.com/office/2007/relationships/hdphoto" Target="../media/image56.wdp" /><Relationship Id="rId4" Type="http://schemas.openxmlformats.org/officeDocument/2006/relationships/image" Target="../media/image57.jpeg" /><Relationship Id="rId5" Type="http://schemas.microsoft.com/office/2007/relationships/hdphoto" Target="../media/image58.wdp" /><Relationship Id="rId6" Type="http://schemas.openxmlformats.org/officeDocument/2006/relationships/image" Target="../media/image59.jpeg" /><Relationship Id="rId7" Type="http://schemas.microsoft.com/office/2007/relationships/hdphoto" Target="../media/image60.wdp" /><Relationship Id="rId8" Type="http://schemas.openxmlformats.org/officeDocument/2006/relationships/image" Target="../media/image61.jpeg" /><Relationship Id="rId9" Type="http://schemas.microsoft.com/office/2007/relationships/hdphoto" Target="../media/image62.wdp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1.jpeg" /><Relationship Id="rId11" Type="http://schemas.openxmlformats.org/officeDocument/2006/relationships/image" Target="../media/image2.jpeg" /><Relationship Id="rId2" Type="http://schemas.openxmlformats.org/officeDocument/2006/relationships/image" Target="../media/image63.jpeg" /><Relationship Id="rId3" Type="http://schemas.microsoft.com/office/2007/relationships/hdphoto" Target="../media/image64.wdp" /><Relationship Id="rId4" Type="http://schemas.openxmlformats.org/officeDocument/2006/relationships/image" Target="../media/image65.jpeg" /><Relationship Id="rId5" Type="http://schemas.microsoft.com/office/2007/relationships/hdphoto" Target="../media/image66.wdp" /><Relationship Id="rId6" Type="http://schemas.openxmlformats.org/officeDocument/2006/relationships/image" Target="../media/image67.jpeg" /><Relationship Id="rId7" Type="http://schemas.microsoft.com/office/2007/relationships/hdphoto" Target="../media/image68.wdp" /><Relationship Id="rId8" Type="http://schemas.openxmlformats.org/officeDocument/2006/relationships/image" Target="../media/image69.jpeg" /><Relationship Id="rId9" Type="http://schemas.microsoft.com/office/2007/relationships/hdphoto" Target="../media/image70.wdp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2.jpeg" /><Relationship Id="rId2" Type="http://schemas.openxmlformats.org/officeDocument/2006/relationships/image" Target="../media/image71.jpeg" /><Relationship Id="rId3" Type="http://schemas.microsoft.com/office/2007/relationships/hdphoto" Target="../media/image72.wdp" /><Relationship Id="rId4" Type="http://schemas.openxmlformats.org/officeDocument/2006/relationships/image" Target="../media/image73.jpeg" /><Relationship Id="rId5" Type="http://schemas.openxmlformats.org/officeDocument/2006/relationships/image" Target="../media/image74.jpeg" /><Relationship Id="rId6" Type="http://schemas.microsoft.com/office/2007/relationships/hdphoto" Target="../media/image75.wdp" /><Relationship Id="rId7" Type="http://schemas.openxmlformats.org/officeDocument/2006/relationships/image" Target="../media/image76.jpeg" /><Relationship Id="rId8" Type="http://schemas.microsoft.com/office/2007/relationships/hdphoto" Target="../media/image77.wdp" /><Relationship Id="rId9" Type="http://schemas.openxmlformats.org/officeDocument/2006/relationships/image" Target="../media/image1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.jpeg" /><Relationship Id="rId11" Type="http://schemas.openxmlformats.org/officeDocument/2006/relationships/image" Target="../media/image1.jpeg" /><Relationship Id="rId2" Type="http://schemas.openxmlformats.org/officeDocument/2006/relationships/image" Target="../media/image3.jpeg" /><Relationship Id="rId3" Type="http://schemas.microsoft.com/office/2007/relationships/hdphoto" Target="../media/image4.wdp" /><Relationship Id="rId4" Type="http://schemas.openxmlformats.org/officeDocument/2006/relationships/image" Target="../media/image5.jpeg" /><Relationship Id="rId5" Type="http://schemas.microsoft.com/office/2007/relationships/hdphoto" Target="../media/image6.wdp" /><Relationship Id="rId6" Type="http://schemas.openxmlformats.org/officeDocument/2006/relationships/image" Target="../media/image7.jpeg" /><Relationship Id="rId7" Type="http://schemas.microsoft.com/office/2007/relationships/hdphoto" Target="../media/image8.wdp" /><Relationship Id="rId8" Type="http://schemas.openxmlformats.org/officeDocument/2006/relationships/image" Target="../media/image9.jpeg" /><Relationship Id="rId9" Type="http://schemas.microsoft.com/office/2007/relationships/hdphoto" Target="../media/image10.wdp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.jpeg" /><Relationship Id="rId3" Type="http://schemas.microsoft.com/office/2007/relationships/hdphoto" Target="../media/image12.wdp" /><Relationship Id="rId4" Type="http://schemas.openxmlformats.org/officeDocument/2006/relationships/image" Target="../media/image13.jpeg" /><Relationship Id="rId5" Type="http://schemas.microsoft.com/office/2007/relationships/hdphoto" Target="../media/image14.wdp" /><Relationship Id="rId6" Type="http://schemas.openxmlformats.org/officeDocument/2006/relationships/image" Target="../media/image15.jpeg" /><Relationship Id="rId7" Type="http://schemas.microsoft.com/office/2007/relationships/hdphoto" Target="../media/image16.wdp" /><Relationship Id="rId8" Type="http://schemas.openxmlformats.org/officeDocument/2006/relationships/image" Target="../media/image2.jpeg" /><Relationship Id="rId9" Type="http://schemas.openxmlformats.org/officeDocument/2006/relationships/image" Target="../media/image1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7.jpeg" /><Relationship Id="rId3" Type="http://schemas.openxmlformats.org/officeDocument/2006/relationships/image" Target="../media/image18.jpeg" /><Relationship Id="rId4" Type="http://schemas.openxmlformats.org/officeDocument/2006/relationships/image" Target="../media/image19.jpeg" /><Relationship Id="rId5" Type="http://schemas.openxmlformats.org/officeDocument/2006/relationships/image" Target="../media/image20.jpeg" /><Relationship Id="rId6" Type="http://schemas.microsoft.com/office/2007/relationships/hdphoto" Target="../media/image21.wdp" /><Relationship Id="rId7" Type="http://schemas.openxmlformats.org/officeDocument/2006/relationships/image" Target="../media/image2.jpeg" /><Relationship Id="rId8" Type="http://schemas.openxmlformats.org/officeDocument/2006/relationships/image" Target="../media/image1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2.jpeg" /><Relationship Id="rId11" Type="http://schemas.openxmlformats.org/officeDocument/2006/relationships/image" Target="../media/image1.jpeg" /><Relationship Id="rId2" Type="http://schemas.openxmlformats.org/officeDocument/2006/relationships/image" Target="../media/image22.jpeg" /><Relationship Id="rId3" Type="http://schemas.microsoft.com/office/2007/relationships/hdphoto" Target="../media/image23.wdp" /><Relationship Id="rId4" Type="http://schemas.openxmlformats.org/officeDocument/2006/relationships/image" Target="../media/image24.jpeg" /><Relationship Id="rId5" Type="http://schemas.microsoft.com/office/2007/relationships/hdphoto" Target="../media/image25.wdp" /><Relationship Id="rId6" Type="http://schemas.openxmlformats.org/officeDocument/2006/relationships/image" Target="../media/image26.jpeg" /><Relationship Id="rId7" Type="http://schemas.microsoft.com/office/2007/relationships/hdphoto" Target="../media/image27.wdp" /><Relationship Id="rId8" Type="http://schemas.openxmlformats.org/officeDocument/2006/relationships/image" Target="../media/image28.jpeg" /><Relationship Id="rId9" Type="http://schemas.microsoft.com/office/2007/relationships/hdphoto" Target="../media/image29.wdp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.jpeg" /><Relationship Id="rId3" Type="http://schemas.openxmlformats.org/officeDocument/2006/relationships/image" Target="../media/image1.jpeg" /><Relationship Id="rId4" Type="http://schemas.openxmlformats.org/officeDocument/2006/relationships/image" Target="../media/image30.jpeg" /><Relationship Id="rId5" Type="http://schemas.openxmlformats.org/officeDocument/2006/relationships/image" Target="../media/image31.jpeg" /><Relationship Id="rId6" Type="http://schemas.openxmlformats.org/officeDocument/2006/relationships/image" Target="../media/image32.jpeg" /><Relationship Id="rId7" Type="http://schemas.openxmlformats.org/officeDocument/2006/relationships/image" Target="../media/image33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4.jpeg" /><Relationship Id="rId3" Type="http://schemas.microsoft.com/office/2007/relationships/hdphoto" Target="../media/image35.wdp" /><Relationship Id="rId4" Type="http://schemas.openxmlformats.org/officeDocument/2006/relationships/image" Target="../media/image36.jpeg" /><Relationship Id="rId5" Type="http://schemas.microsoft.com/office/2007/relationships/hdphoto" Target="../media/image37.wdp" /><Relationship Id="rId6" Type="http://schemas.openxmlformats.org/officeDocument/2006/relationships/image" Target="../media/image38.jpeg" /><Relationship Id="rId7" Type="http://schemas.microsoft.com/office/2007/relationships/hdphoto" Target="../media/image39.wdp" /><Relationship Id="rId8" Type="http://schemas.openxmlformats.org/officeDocument/2006/relationships/image" Target="../media/image40.jpeg" /><Relationship Id="rId9" Type="http://schemas.openxmlformats.org/officeDocument/2006/relationships/image" Target="../media/image41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2.jpeg" /><Relationship Id="rId3" Type="http://schemas.openxmlformats.org/officeDocument/2006/relationships/image" Target="../media/image43.jpeg" /><Relationship Id="rId4" Type="http://schemas.microsoft.com/office/2007/relationships/hdphoto" Target="../media/image44.wdp" /><Relationship Id="rId5" Type="http://schemas.openxmlformats.org/officeDocument/2006/relationships/image" Target="../media/image45.jpeg" /><Relationship Id="rId6" Type="http://schemas.microsoft.com/office/2007/relationships/hdphoto" Target="../media/image46.wdp" /><Relationship Id="rId7" Type="http://schemas.openxmlformats.org/officeDocument/2006/relationships/image" Target="../media/image1.jpeg" /><Relationship Id="rId8" Type="http://schemas.openxmlformats.org/officeDocument/2006/relationships/image" Target="../media/image2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1.jpeg" /><Relationship Id="rId11" Type="http://schemas.openxmlformats.org/officeDocument/2006/relationships/image" Target="../media/image2.jpeg" /><Relationship Id="rId2" Type="http://schemas.openxmlformats.org/officeDocument/2006/relationships/image" Target="../media/image47.png" /><Relationship Id="rId3" Type="http://schemas.microsoft.com/office/2007/relationships/hdphoto" Target="../media/image48.wdp" /><Relationship Id="rId4" Type="http://schemas.openxmlformats.org/officeDocument/2006/relationships/image" Target="../media/image49.jpeg" /><Relationship Id="rId5" Type="http://schemas.microsoft.com/office/2007/relationships/hdphoto" Target="../media/image50.wdp" /><Relationship Id="rId6" Type="http://schemas.openxmlformats.org/officeDocument/2006/relationships/image" Target="../media/image51.jpeg" /><Relationship Id="rId7" Type="http://schemas.microsoft.com/office/2007/relationships/hdphoto" Target="../media/image52.wdp" /><Relationship Id="rId8" Type="http://schemas.openxmlformats.org/officeDocument/2006/relationships/image" Target="../media/image53.jpeg" /><Relationship Id="rId9" Type="http://schemas.microsoft.com/office/2007/relationships/hdphoto" Target="../media/image54.wdp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Рисунок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1961535" cy="783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5538" y="119831"/>
            <a:ext cx="2238462" cy="66344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957" y="1854948"/>
            <a:ext cx="6730048" cy="1315745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sz="405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Открытие новых объектов</a:t>
            </a:r>
            <a:endParaRPr lang="ru-RU" sz="405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405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 2010-2023 гг.</a:t>
            </a:r>
          </a:p>
        </p:txBody>
      </p:sp>
    </p:spTree>
    <p:extLst>
      <p:ext uri="{BB962C8B-B14F-4D97-AF65-F5344CB8AC3E}">
        <p14:creationId xmlns:p14="http://schemas.microsoft.com/office/powerpoint/2010/main" val="1797502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2356" y="789232"/>
            <a:ext cx="3863893" cy="229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7725" y="819073"/>
            <a:ext cx="4000500" cy="235275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306947" y="3223270"/>
            <a:ext cx="416396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Девятернинской школе </a:t>
            </a:r>
            <a:r>
              <a:rPr lang="ru-RU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 </a:t>
            </a:r>
            <a:r>
              <a:rPr lang="ru-RU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лет, 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  <a:endParaRPr lang="ru-RU" sz="14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1410" y="6379294"/>
            <a:ext cx="38524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Исенбаевской школе </a:t>
            </a:r>
            <a:r>
              <a:rPr lang="ru-RU" b="1"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</a:rPr>
              <a:t>120 лет</a:t>
            </a:r>
            <a:r>
              <a:rPr lang="ru-RU" b="1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</a:rPr>
              <a:t>2017</a:t>
            </a:r>
            <a:endParaRPr lang="ru-RU" b="1"/>
          </a:p>
        </p:txBody>
      </p:sp>
      <p:pic>
        <p:nvPicPr>
          <p:cNvPr id="6" name="Рисунок 5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4770" y="3658511"/>
            <a:ext cx="3750068" cy="2656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sun9-east.userapi.com/sun9-41/s/v1/if1/w3mHeV4uY3Xhd9ZQzAPtk2wYXwOW0Hpq3Xr-zRgEr0STVGZiDQdVsnaMK1PjK8_T-6p55CFm.jpg?size=1280x853&amp;quality=96&amp;type=album"/>
          <p:cNvPicPr/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43476" y="3700463"/>
            <a:ext cx="3986212" cy="265747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5096323" y="6382663"/>
            <a:ext cx="3870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</a:rPr>
              <a:t>С-Омгинскому лицею-120 лет</a:t>
            </a:r>
            <a:r>
              <a:rPr lang="ru-RU" b="1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</a:rPr>
              <a:t>2016</a:t>
            </a:r>
            <a:endParaRPr lang="ru-RU" b="1"/>
          </a:p>
        </p:txBody>
      </p:sp>
      <p:pic>
        <p:nvPicPr>
          <p:cNvPr id="9" name="Рисунок 8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848"/>
            <a:ext cx="247396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0233" y="-14367"/>
            <a:ext cx="2520180" cy="74694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643559" y="71678"/>
            <a:ext cx="36327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>
                <a:ln w="0"/>
                <a:solidFill>
                  <a:srgbClr val="002060"/>
                </a:solidFill>
                <a:latin typeface="Monotype Corsiva" panose="03010101010201010101" pitchFamily="66" charset="0"/>
              </a:rPr>
              <a:t>Юбилейные даты</a:t>
            </a:r>
          </a:p>
        </p:txBody>
      </p:sp>
    </p:spTree>
    <p:extLst>
      <p:ext uri="{BB962C8B-B14F-4D97-AF65-F5344CB8AC3E}">
        <p14:creationId xmlns:p14="http://schemas.microsoft.com/office/powerpoint/2010/main" val="3260128874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01110\Downloads\Юбилей2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901" y="834902"/>
            <a:ext cx="3700218" cy="2294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01110\Downloads\Юбилей1.jpg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90679" y="777754"/>
            <a:ext cx="3796046" cy="232263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178898" y="3150389"/>
            <a:ext cx="3911071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Кадыбашской школе </a:t>
            </a:r>
            <a:r>
              <a:rPr lang="ru-RU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120 </a:t>
            </a:r>
            <a:r>
              <a:rPr lang="ru-RU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лет, 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2018</a:t>
            </a:r>
            <a:endParaRPr lang="ru-RU" sz="14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Наталья Анатольевна\Downloads\WhatsApp Image 2023-02-05 at 09.48.24 (3).jpeg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179"/>
          <a:stretch>
            <a:fillRect/>
          </a:stretch>
        </p:blipFill>
        <p:spPr bwMode="auto">
          <a:xfrm>
            <a:off x="400051" y="3710457"/>
            <a:ext cx="3871912" cy="24474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Наталья Анатольевна\Downloads\WhatsApp Image 2023-02-05 at 09.48.24 (2).jpeg"/>
          <p:cNvPicPr/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3566" y="3739030"/>
            <a:ext cx="4224672" cy="237601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2636466" y="6355166"/>
            <a:ext cx="3685881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Школе №2 г.Агрыз </a:t>
            </a:r>
            <a:r>
              <a:rPr lang="ru-RU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 </a:t>
            </a:r>
            <a:r>
              <a:rPr lang="ru-RU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лет, 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2018</a:t>
            </a:r>
            <a:endParaRPr lang="ru-RU" sz="1400" b="1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848"/>
            <a:ext cx="247396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0233" y="-14367"/>
            <a:ext cx="2520180" cy="74694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643559" y="71678"/>
            <a:ext cx="36327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>
                <a:ln w="0"/>
                <a:solidFill>
                  <a:srgbClr val="002060"/>
                </a:solidFill>
                <a:latin typeface="Monotype Corsiva" panose="03010101010201010101" pitchFamily="66" charset="0"/>
              </a:rPr>
              <a:t>Юбилейные даты</a:t>
            </a:r>
          </a:p>
        </p:txBody>
      </p:sp>
    </p:spTree>
    <p:extLst>
      <p:ext uri="{BB962C8B-B14F-4D97-AF65-F5344CB8AC3E}">
        <p14:creationId xmlns:p14="http://schemas.microsoft.com/office/powerpoint/2010/main" val="202886095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C:\Users\НАЛИЯ НУРУЛЛОВНА\Desktop\Фотки\2016г\ФОТО все по профсоюзу\юбилей 2016г\DSC_0738а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08023" y="3486151"/>
            <a:ext cx="3821640" cy="2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309275" y="6302371"/>
            <a:ext cx="354263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Детскому саду №1 - 80 </a:t>
            </a:r>
            <a:r>
              <a:rPr lang="ru-RU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лет, 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2016 </a:t>
            </a:r>
            <a:endParaRPr lang="ru-RU" sz="16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D:\МОИ ДОКУМЕНТЫ\фото 25 лет ДОУ №8\Копия DSC_0175.jpg"/>
          <p:cNvPicPr/>
          <p:nvPr/>
        </p:nvPicPr>
        <p:blipFill>
          <a:blip r:embed="rId4"/>
          <a:stretch>
            <a:fillRect/>
          </a:stretch>
        </p:blipFill>
        <p:spPr bwMode="auto">
          <a:xfrm>
            <a:off x="557115" y="3501008"/>
            <a:ext cx="4000598" cy="2614042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5" name="Прямоугольник 4"/>
          <p:cNvSpPr/>
          <p:nvPr/>
        </p:nvSpPr>
        <p:spPr>
          <a:xfrm>
            <a:off x="996658" y="6298131"/>
            <a:ext cx="358110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Детскому саду №8 – 25 лет</a:t>
            </a:r>
            <a:r>
              <a:rPr lang="ru-RU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2014 </a:t>
            </a:r>
            <a:endParaRPr lang="ru-RU" sz="16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Admin\Desktop\ВенераМ\фото\Школьная жизнь\Школе - 60\DSC00385.JPG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5686" y="772523"/>
            <a:ext cx="3602013" cy="231357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675133" y="3096247"/>
            <a:ext cx="3724353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Школе №3 г. Агрыз – 60 лет</a:t>
            </a:r>
            <a:r>
              <a:rPr lang="ru-RU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2012 </a:t>
            </a:r>
            <a:endParaRPr lang="ru-RU" sz="16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DSCN1678 (1).JPG"/>
          <p:cNvPicPr/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72038" y="774434"/>
            <a:ext cx="3357562" cy="225451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914135" y="3024810"/>
            <a:ext cx="3560270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Детскому саду №6 - 30 </a:t>
            </a:r>
            <a:r>
              <a:rPr lang="ru-RU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лет, 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2015 </a:t>
            </a:r>
            <a:endParaRPr lang="ru-RU" sz="16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848"/>
            <a:ext cx="247396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0233" y="-14367"/>
            <a:ext cx="2520180" cy="74694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672134" y="0"/>
            <a:ext cx="36327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>
                <a:ln w="0"/>
                <a:solidFill>
                  <a:srgbClr val="002060"/>
                </a:solidFill>
                <a:latin typeface="Monotype Corsiva" panose="03010101010201010101" pitchFamily="66" charset="0"/>
              </a:rPr>
              <a:t>Юбилейные даты</a:t>
            </a:r>
          </a:p>
        </p:txBody>
      </p:sp>
    </p:spTree>
    <p:extLst>
      <p:ext uri="{BB962C8B-B14F-4D97-AF65-F5344CB8AC3E}">
        <p14:creationId xmlns:p14="http://schemas.microsoft.com/office/powerpoint/2010/main" val="545661846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03030" y="4156745"/>
            <a:ext cx="3781220" cy="25126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28712" y="322999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ОТКРЫТИЕ</a:t>
            </a:r>
          </a:p>
          <a:p>
            <a:pPr algn="ctr"/>
            <a:r>
              <a:rPr lang="ru-RU" sz="2800" b="1" i="1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детского сада №7 г. Агрыз, 2011 год</a:t>
            </a:r>
            <a:endParaRPr lang="ru-RU" sz="2800" b="1" i="1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0" y="4123900"/>
            <a:ext cx="3644001" cy="25454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1358771"/>
            <a:ext cx="3812251" cy="26346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58771"/>
            <a:ext cx="3600400" cy="26346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91965" y="-14367"/>
            <a:ext cx="2488448" cy="785892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847"/>
            <a:ext cx="2257425" cy="6294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4955631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Рисунок 3" descr="фото ШАРШАДА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2876" y="1500188"/>
            <a:ext cx="4056042" cy="254317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-814387" y="404664"/>
            <a:ext cx="105727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ОТКРЫТИЕ </a:t>
            </a:r>
          </a:p>
          <a:p>
            <a:pPr algn="ctr"/>
            <a:r>
              <a:rPr lang="ru-RU" sz="2800" b="1" i="1" err="1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Шаршадинской начальной школы – детского сада, 2015 год</a:t>
            </a:r>
            <a:endParaRPr lang="ru-RU" sz="2800" b="1" i="1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414463"/>
            <a:ext cx="4023478" cy="26007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552" y="4081140"/>
            <a:ext cx="4402144" cy="26544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78877" y="0"/>
            <a:ext cx="2365123" cy="779071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848"/>
            <a:ext cx="2473960" cy="733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6419143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3" descr="C:\Users\админ\Desktop\DSCN16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2193" y="1847269"/>
            <a:ext cx="3070369" cy="2024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0062" y="294476"/>
            <a:ext cx="77866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ОТКРЫТИЕ</a:t>
            </a:r>
          </a:p>
          <a:p>
            <a:pPr algn="ctr"/>
            <a:r>
              <a:rPr lang="ru-RU" sz="2800" b="1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структурного подразделения </a:t>
            </a:r>
            <a:r>
              <a:rPr lang="ru-RU" sz="2800" b="1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ППМС </a:t>
            </a:r>
            <a:r>
              <a:rPr lang="ru-RU" sz="2800" b="1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службы на базе МБОУ </a:t>
            </a:r>
            <a:r>
              <a:rPr lang="ru-RU" sz="2800" b="1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СОШ №4 </a:t>
            </a:r>
            <a:r>
              <a:rPr lang="ru-RU" sz="2800" b="1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г.Агрыз, 2016 год</a:t>
            </a:r>
            <a:endParaRPr lang="ru-RU" sz="2800" b="1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C:\Users\админ\Desktop\DSCN16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849" y="4286251"/>
            <a:ext cx="3116164" cy="2311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90713" y="2640336"/>
            <a:ext cx="2690866" cy="195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Grp="1"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77146" y="2243138"/>
            <a:ext cx="2958120" cy="451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7656" y="-28241"/>
            <a:ext cx="2365123" cy="760818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848"/>
            <a:ext cx="2473960" cy="733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5475637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0" name="Picture 2" descr="Кулегашская школа, общеобразовательная школа, Школьная ул., 4, село Кулегаш  — Яндекс Карты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436" y="1357314"/>
            <a:ext cx="4200931" cy="2543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0938" y="343039"/>
            <a:ext cx="80186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ОТКРЫТИЕ</a:t>
            </a:r>
          </a:p>
          <a:p>
            <a:pPr algn="ctr"/>
            <a:r>
              <a:rPr lang="ru-RU" sz="2800" b="1" err="1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Кулегашской начальной школы – детского сада, 2018 год</a:t>
            </a:r>
            <a:endParaRPr lang="ru-RU" sz="2800" b="1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User\AppData\Local\Temp\Rar$DIa4700.43585\IMG-20230201-WA0029.jpg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163" y="3967378"/>
            <a:ext cx="4194611" cy="2662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713" y="1342270"/>
            <a:ext cx="4314825" cy="25527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711" y="3967162"/>
            <a:ext cx="4329113" cy="26959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0233" y="-14367"/>
            <a:ext cx="2520180" cy="746944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848"/>
            <a:ext cx="2473960" cy="733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366955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2"/>
          <p:cNvSpPr txBox="1"/>
          <p:nvPr/>
        </p:nvSpPr>
        <p:spPr>
          <a:xfrm>
            <a:off x="210938" y="343039"/>
            <a:ext cx="80186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ОТКРЫТИЕ</a:t>
            </a:r>
          </a:p>
          <a:p>
            <a:pPr algn="ctr"/>
            <a:r>
              <a:rPr lang="ru-RU" sz="2800" b="1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ДДТ «Радуга талантов», 2018 год</a:t>
            </a:r>
            <a:endParaRPr lang="ru-RU" sz="2800" b="1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233" y="-14367"/>
            <a:ext cx="2520180" cy="746944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848"/>
            <a:ext cx="247396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30" y="1449302"/>
            <a:ext cx="3443151" cy="23410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417" y="4350773"/>
            <a:ext cx="3533632" cy="22270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594" y="1449302"/>
            <a:ext cx="3533632" cy="234103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30" y="4350773"/>
            <a:ext cx="3530763" cy="234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850428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8983820"/>
              </p:ext>
            </p:extLst>
          </p:nvPr>
        </p:nvGraphicFramePr>
        <p:xfrm>
          <a:off x="562969" y="69964"/>
          <a:ext cx="4752528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4066">
                  <a:extLst>
                    <a:ext uri="{9D8B030D-6E8A-4147-A177-3AD203B41FA5}">
                      <a16:colId xmlns:a16="http://schemas.microsoft.com/office/drawing/2014/main" val="1031610918"/>
                    </a:ext>
                  </a:extLst>
                </a:gridCol>
                <a:gridCol w="3138462">
                  <a:extLst>
                    <a:ext uri="{9D8B030D-6E8A-4147-A177-3AD203B41FA5}">
                      <a16:colId xmlns:a16="http://schemas.microsoft.com/office/drawing/2014/main" val="1813831862"/>
                    </a:ext>
                  </a:extLst>
                </a:gridCol>
              </a:tblGrid>
              <a:tr h="370840">
                <a:tc gridSpan="2">
                  <a:txBody>
                    <a:bodyPr vert="horz" wrap="square"/>
                    <a:lstStyle/>
                    <a:p>
                      <a:pPr algn="ctr"/>
                      <a:r>
                        <a:rPr lang="ru-RU" sz="320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Открытие центров «ТОЧКА РОСТА</a:t>
                      </a:r>
                      <a:r>
                        <a:rPr lang="ru-RU" sz="32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222562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  <a:p>
                      <a:endParaRPr lang="ru-RU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Бимская школа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40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Терсинская школа</a:t>
                      </a:r>
                      <a:endParaRPr lang="ru-RU" sz="240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629064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  <a:p>
                      <a:endParaRPr lang="ru-RU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400" err="1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Сарсак- Омгинский лицей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3480685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</a:p>
                    <a:p>
                      <a:endParaRPr lang="ru-RU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400" err="1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Исенбаевская школа</a:t>
                      </a:r>
                      <a:endParaRPr lang="ru-RU" sz="240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400" err="1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Иж-Бобьинская школа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Красноборская школа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1589956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r>
                        <a:rPr lang="ru-RU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№3 г.Агрыз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Школа №4 г.Агрыз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8090456"/>
                  </a:ext>
                </a:extLst>
              </a:tr>
            </a:tbl>
          </a:graphicData>
        </a:graphic>
      </p:graphicFrame>
      <p:pic>
        <p:nvPicPr>
          <p:cNvPr id="3" name="Рисунок 2" descr="C:\Документы\ТОЧКА РОСТА\ФОТО презентации по ТР\Терси  ФОТО\ФОТО по направлениям\Кружки\Юный техник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24127" y="214313"/>
            <a:ext cx="2852597" cy="1954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Документы\ТОЧКА РОСТА\ФОТО презентации по ТР\Терси  ФОТО\ФОТО по направлениям\Кружки\IMG-20191120-WA0003.jpg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07" r="6437" b="5001"/>
          <a:stretch>
            <a:fillRect/>
          </a:stretch>
        </p:blipFill>
        <p:spPr bwMode="auto">
          <a:xfrm>
            <a:off x="5724127" y="2568984"/>
            <a:ext cx="2780590" cy="19599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D:\19.05\Инфографика\ТР омга\8.jpg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00" r="3607"/>
          <a:stretch>
            <a:fillRect/>
          </a:stretch>
        </p:blipFill>
        <p:spPr bwMode="auto">
          <a:xfrm>
            <a:off x="284445" y="4980423"/>
            <a:ext cx="2376264" cy="17281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lum bright="20000"/>
          </a:blip>
          <a:stretch>
            <a:fillRect/>
          </a:stretch>
        </p:blipFill>
        <p:spPr>
          <a:xfrm>
            <a:off x="2939233" y="4992960"/>
            <a:ext cx="2520280" cy="17310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>
            <a:lum bright="20000"/>
          </a:blip>
          <a:stretch>
            <a:fillRect/>
          </a:stretch>
        </p:blipFill>
        <p:spPr>
          <a:xfrm>
            <a:off x="5724127" y="4700589"/>
            <a:ext cx="2777729" cy="202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259423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TextBox 6"/>
          <p:cNvSpPr txBox="1"/>
          <p:nvPr/>
        </p:nvSpPr>
        <p:spPr>
          <a:xfrm>
            <a:off x="177326" y="469445"/>
            <a:ext cx="7488717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i="1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С</a:t>
            </a:r>
            <a:r>
              <a:rPr lang="ru-RU" sz="3600" b="1" i="1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истеме образования Агрызского района:</a:t>
            </a:r>
          </a:p>
          <a:p>
            <a:pPr algn="ctr"/>
            <a:endParaRPr lang="ru-RU" sz="1400" b="1" i="1" smtClean="0">
              <a:solidFill>
                <a:srgbClr val="FF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 г. - 90 лет</a:t>
            </a:r>
          </a:p>
          <a:p>
            <a:r>
              <a:rPr 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г. – 95 лет </a:t>
            </a:r>
            <a:endParaRPr lang="ru-RU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093" y="2302286"/>
            <a:ext cx="3245494" cy="43842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197" y="1104297"/>
            <a:ext cx="4279965" cy="283478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909" y="4014862"/>
            <a:ext cx="4308541" cy="2728838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2243138" cy="60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26530" y="0"/>
            <a:ext cx="2217469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599241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614" y="3595836"/>
            <a:ext cx="3754185" cy="256207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165013" y="6216021"/>
            <a:ext cx="346684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Бимской школе </a:t>
            </a:r>
            <a:r>
              <a:rPr lang="ru-RU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- 120 лет, 2016 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s://sun9-61.userapi.com/impf/c637618/v637618483/22e7c/fpZQSAOstO4.jpg?size=2560x1920&amp;quality=96&amp;sign=840163a80c32a38c6142bef0c7ecf5c0&amp;type=album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5789" y="3614738"/>
            <a:ext cx="3642380" cy="247173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699946" y="6187445"/>
            <a:ext cx="3226264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Гимназии №1 </a:t>
            </a:r>
            <a:r>
              <a:rPr lang="ru-RU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- 80 лет, 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2016</a:t>
            </a:r>
            <a:endParaRPr lang="ru-RU" sz="14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D:\2022-2023\от года учителя до года наставника\45687.jpg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2925" y="854627"/>
            <a:ext cx="3714749" cy="223147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615124" y="3061268"/>
            <a:ext cx="3913572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Кучуковской школе </a:t>
            </a:r>
            <a:r>
              <a:rPr lang="ru-RU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 </a:t>
            </a:r>
            <a:r>
              <a:rPr lang="ru-RU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лет, 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2010 </a:t>
            </a:r>
            <a:endParaRPr lang="ru-RU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Юбилей школы.jpg"/>
          <p:cNvPicPr/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86325" y="906956"/>
            <a:ext cx="3660911" cy="217914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907837" y="3082965"/>
            <a:ext cx="3840347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Салаушской школе </a:t>
            </a:r>
            <a:r>
              <a:rPr lang="ru-RU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 </a:t>
            </a:r>
            <a:r>
              <a:rPr lang="ru-RU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лет, </a:t>
            </a:r>
            <a:r>
              <a:rPr lang="ru-RU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2011 </a:t>
            </a:r>
            <a:endParaRPr lang="ru-RU" sz="16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848"/>
            <a:ext cx="247396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0233" y="-14367"/>
            <a:ext cx="2520180" cy="74694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70653" y="47721"/>
            <a:ext cx="79928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smtClean="0">
                <a:ln w="0"/>
                <a:solidFill>
                  <a:srgbClr val="002060"/>
                </a:solidFill>
                <a:latin typeface="Monotype Corsiva" panose="03010101010201010101" pitchFamily="66" charset="0"/>
              </a:rPr>
              <a:t>Юбилейные даты</a:t>
            </a:r>
            <a:endParaRPr lang="ru-RU" sz="4000" b="1" cap="none" spc="0">
              <a:ln w="0"/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41424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Arial"/>
        <a:cs typeface="Arial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Arial"/>
        <a:cs typeface="Arial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Template>Slice</Template>
  <Company>SPecialiST RePack</Company>
  <PresentationFormat>On-screen Show (4:3)</PresentationFormat>
  <Paragraphs>32</Paragraphs>
  <Slides>12</Slides>
  <Notes>0</Notes>
  <TotalTime>508</TotalTime>
  <HiddenSlides>0</HiddenSlides>
  <MMClips>0</MMClips>
  <ScaleCrop>0</ScaleCrop>
  <HeadingPairs>
    <vt:vector baseType="variant" size="6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baseType="lpstr" size="20">
      <vt:lpstr>Arial</vt:lpstr>
      <vt:lpstr>Century Gothic</vt:lpstr>
      <vt:lpstr>Wingdings 3</vt:lpstr>
      <vt:lpstr>Calibri Light</vt:lpstr>
      <vt:lpstr>Calibri</vt:lpstr>
      <vt:lpstr>Monotype Corsiva</vt:lpstr>
      <vt:lpstr>Times New Roman</vt:lpstr>
      <vt:lpstr>Сектор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Лариса</dc:creator>
  <cp:lastModifiedBy>User</cp:lastModifiedBy>
  <cp:revision>27</cp:revision>
  <dcterms:created xsi:type="dcterms:W3CDTF">2023-03-06T13:47:16Z</dcterms:created>
  <dcterms:modified xsi:type="dcterms:W3CDTF">2023-03-20T06:56:18Z</dcterms:modified>
</cp:coreProperties>
</file>